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60" r:id="rId5"/>
    <p:sldId id="286" r:id="rId6"/>
    <p:sldId id="300" r:id="rId7"/>
    <p:sldId id="293" r:id="rId8"/>
    <p:sldId id="256" r:id="rId9"/>
    <p:sldId id="301" r:id="rId10"/>
    <p:sldId id="31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94" r:id="rId20"/>
    <p:sldId id="292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716557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347" autoAdjust="0"/>
    <p:restoredTop sz="95639" autoAdjust="0"/>
  </p:normalViewPr>
  <p:slideViewPr>
    <p:cSldViewPr snapToGrid="0">
      <p:cViewPr varScale="1">
        <p:scale>
          <a:sx n="31" d="100"/>
          <a:sy n="31" d="100"/>
        </p:scale>
        <p:origin x="176" y="1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5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25258" r="10966" b="24496"/>
          <a:stretch/>
        </p:blipFill>
        <p:spPr>
          <a:xfrm>
            <a:off x="1" y="1855888"/>
            <a:ext cx="9144000" cy="47725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 Revision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1EEDB9-CF3E-AC95-ECED-FF7C553F0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1" y="1371600"/>
            <a:ext cx="8706058" cy="50088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874472-01E7-A098-F4E1-9FD2FA681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0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64D636-23B5-1C68-9F23-ACC958AB1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3360"/>
            <a:ext cx="7772400" cy="45150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11E7C8-9D42-9E98-8C82-7077125EE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9438" y="385763"/>
            <a:ext cx="7935912" cy="88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6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DB7BB-E266-4825-9FE6-97B6169A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853528"/>
            <a:ext cx="7772400" cy="3524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C8FFD4-88E0-381A-77C8-E8CA26467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86513"/>
            <a:ext cx="782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04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FACE6-6E38-E70E-67A9-EBC16D01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092959"/>
            <a:ext cx="7772400" cy="36834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CFD0FE-B322-653C-1B4F-69114C56E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950" y="386513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8BD6-84E9-7531-88D6-3E102C94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12901"/>
            <a:ext cx="7772400" cy="39472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711A23-C76C-3F1E-7A96-D1C10F896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950" y="505416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6C28A0-7444-2D81-603F-E39464B8D272}"/>
              </a:ext>
            </a:extLst>
          </p:cNvPr>
          <p:cNvCxnSpPr>
            <a:cxnSpLocks/>
          </p:cNvCxnSpPr>
          <p:nvPr/>
        </p:nvCxnSpPr>
        <p:spPr>
          <a:xfrm flipH="1" flipV="1">
            <a:off x="3982720" y="5562034"/>
            <a:ext cx="589280" cy="3657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3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E364CC-CDF4-D557-CE33-18A4977D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0" y="1666240"/>
            <a:ext cx="8469439" cy="42869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DE679B-282D-3552-9828-E99C40645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85763"/>
            <a:ext cx="7829550" cy="86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EAA372-18A7-14FA-847D-24DF712AF6FB}"/>
              </a:ext>
            </a:extLst>
          </p:cNvPr>
          <p:cNvCxnSpPr>
            <a:cxnSpLocks/>
          </p:cNvCxnSpPr>
          <p:nvPr/>
        </p:nvCxnSpPr>
        <p:spPr>
          <a:xfrm flipH="1" flipV="1">
            <a:off x="7069361" y="2444079"/>
            <a:ext cx="589280" cy="3657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8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Lea</a:t>
            </a:r>
            <a:br>
              <a:rPr lang="en-US" sz="3600" b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Lucas 17: 11-19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Inténtalo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5826782" y="2567008"/>
            <a:ext cx="3317217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</a:t>
            </a:r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 de </a:t>
            </a:r>
            <a:r>
              <a:rPr lang="en-US" sz="2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compañero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las palabras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claves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erso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740422"/>
            <a:ext cx="331853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Cómo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usaría</a:t>
            </a:r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estos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recursos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en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cada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paso de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revisión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3" y="2157380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28" y="2157380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714684" y="3574588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217657" y="3561245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1530857" y="4524367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comprensibilidad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5090280" y="4517696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definiciones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+mj-lt"/>
              </a:rPr>
              <a:t>WA </a:t>
            </a:r>
            <a:r>
              <a:rPr lang="en-US" sz="3200" b="1" dirty="0" err="1">
                <a:solidFill>
                  <a:srgbClr val="B95659"/>
                </a:solidFill>
                <a:latin typeface="+mj-lt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+mj-lt"/>
              </a:rPr>
              <a:t> de Revision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8 Pasos de AMATB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-80981" y="2591538"/>
            <a:ext cx="3479180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</a:t>
            </a:r>
            <a:r>
              <a:rPr lang="en-US" sz="2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edacción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5907764" y="2584833"/>
            <a:ext cx="323623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Agrupar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826783" y="3305466"/>
            <a:ext cx="3041093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ñero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las palabras claves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verso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659253-58A5-792A-678A-E8343A4599F3}"/>
              </a:ext>
            </a:extLst>
          </p:cNvPr>
          <p:cNvSpPr/>
          <p:nvPr/>
        </p:nvSpPr>
        <p:spPr>
          <a:xfrm>
            <a:off x="5984646" y="2399553"/>
            <a:ext cx="3017520" cy="4206240"/>
          </a:xfrm>
          <a:prstGeom prst="roundRect">
            <a:avLst/>
          </a:prstGeom>
          <a:noFill/>
          <a:ln w="28575">
            <a:solidFill>
              <a:srgbClr val="B95659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Acceder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n-US" sz="2400" b="1" dirty="0" err="1">
                <a:solidFill>
                  <a:srgbClr val="83A83F"/>
                </a:solidFill>
              </a:rPr>
              <a:t>Imprimir</a:t>
            </a:r>
            <a:r>
              <a:rPr lang="en-US" sz="2400" b="1" dirty="0">
                <a:solidFill>
                  <a:srgbClr val="83A83F"/>
                </a:solidFill>
              </a:rPr>
              <a:t> </a:t>
            </a:r>
            <a:r>
              <a:rPr lang="en-US" sz="2400" b="1" dirty="0" err="1">
                <a:solidFill>
                  <a:srgbClr val="83A83F"/>
                </a:solidFill>
              </a:rPr>
              <a:t>en</a:t>
            </a:r>
            <a:r>
              <a:rPr lang="en-US" sz="2400" b="1" dirty="0">
                <a:solidFill>
                  <a:srgbClr val="83A83F"/>
                </a:solidFill>
              </a:rPr>
              <a:t> PDF</a:t>
            </a: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C9FA-AC18-0DCB-EBDD-A5E268A70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B442E-E77A-131D-DDE2-85A02BF02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FD6C4-E18F-10DA-F2B8-89C715F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" y="1416697"/>
            <a:ext cx="9034819" cy="5238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191EC-2310-A2D3-7F93-34247B18F938}"/>
              </a:ext>
            </a:extLst>
          </p:cNvPr>
          <p:cNvSpPr txBox="1"/>
          <p:nvPr/>
        </p:nvSpPr>
        <p:spPr>
          <a:xfrm>
            <a:off x="685800" y="392368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3C8CB-5728-27DD-69BB-F0056D18094E}"/>
              </a:ext>
            </a:extLst>
          </p:cNvPr>
          <p:cNvCxnSpPr>
            <a:cxnSpLocks/>
          </p:cNvCxnSpPr>
          <p:nvPr/>
        </p:nvCxnSpPr>
        <p:spPr>
          <a:xfrm flipH="1" flipV="1">
            <a:off x="6949440" y="1889443"/>
            <a:ext cx="589280" cy="3657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21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29C5E-2C16-AB63-A4D4-349803268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b="9121"/>
          <a:stretch/>
        </p:blipFill>
        <p:spPr>
          <a:xfrm>
            <a:off x="0" y="1712075"/>
            <a:ext cx="9063496" cy="4826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B7C824-8AA2-2A5A-C3AE-05D985F4AB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69A5D-7CEE-EEA6-B53D-614EE01055EF}"/>
              </a:ext>
            </a:extLst>
          </p:cNvPr>
          <p:cNvCxnSpPr>
            <a:cxnSpLocks/>
          </p:cNvCxnSpPr>
          <p:nvPr/>
        </p:nvCxnSpPr>
        <p:spPr>
          <a:xfrm flipH="1" flipV="1">
            <a:off x="7444115" y="3037638"/>
            <a:ext cx="589280" cy="3657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9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4A3E-3146-366C-4A50-B9B07120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751408"/>
          </a:xfrm>
        </p:spPr>
        <p:txBody>
          <a:bodyPr/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dirty="0"/>
          </a:p>
        </p:txBody>
      </p:sp>
      <p:pic>
        <p:nvPicPr>
          <p:cNvPr id="4" name="Picture 3" descr="A screenshot of a book&#10;&#10;Description automatically generated">
            <a:extLst>
              <a:ext uri="{FF2B5EF4-FFF2-40B4-BE49-F238E27FC236}">
                <a16:creationId xmlns:a16="http://schemas.microsoft.com/office/drawing/2014/main" id="{11E53B58-1F8B-74E8-44D5-42044E59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7518"/>
            <a:ext cx="7772400" cy="40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645232-5A71-6BF8-F036-E1EADE4B5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960" y="386513"/>
            <a:ext cx="7946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B8B4B1-BA69-3E60-BCB3-C3487F6A0C89}"/>
              </a:ext>
            </a:extLst>
          </p:cNvPr>
          <p:cNvCxnSpPr>
            <a:cxnSpLocks/>
          </p:cNvCxnSpPr>
          <p:nvPr/>
        </p:nvCxnSpPr>
        <p:spPr>
          <a:xfrm>
            <a:off x="7928465" y="4578678"/>
            <a:ext cx="0" cy="10276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0CD9299-9FF4-86A5-D00D-EAB67F15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524472"/>
            <a:ext cx="8776422" cy="46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B7BE2-7024-D554-A3A9-02BB0639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5" y="1757680"/>
            <a:ext cx="8321409" cy="46122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00FF13D-40FA-2466-A7B3-7999996D9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799" y="599123"/>
            <a:ext cx="779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Recursos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lang="en-U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bibleineverylanguage.org</a:t>
            </a:r>
            <a:endParaRPr lang="en-US" sz="32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85A724-7D36-1747-108C-E0C5DE2A9077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2878111"/>
            <a:ext cx="472757" cy="39642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7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023CFE-3D3B-468D-8844-3E54CB14C6AB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8791</TotalTime>
  <Words>152</Words>
  <Application>Microsoft Macintosh PowerPoint</Application>
  <PresentationFormat>On-screen Show (4:3)</PresentationFormat>
  <Paragraphs>43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Los 8 Pasos de AMATB</vt:lpstr>
      <vt:lpstr>Acceder a los Recursos</vt:lpstr>
      <vt:lpstr>PowerPoint Presentation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Recursos en bibleineverylanguage.org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215</cp:revision>
  <dcterms:created xsi:type="dcterms:W3CDTF">2019-03-18T18:21:25Z</dcterms:created>
  <dcterms:modified xsi:type="dcterms:W3CDTF">2023-10-26T16:30:12Z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